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038" r:id="rId3"/>
    <p:sldId id="2037" r:id="rId4"/>
    <p:sldId id="263" r:id="rId5"/>
    <p:sldId id="2042" r:id="rId6"/>
    <p:sldId id="2043" r:id="rId7"/>
    <p:sldId id="2044" r:id="rId8"/>
    <p:sldId id="2045" r:id="rId9"/>
    <p:sldId id="2046" r:id="rId10"/>
    <p:sldId id="2047" r:id="rId11"/>
    <p:sldId id="2039" r:id="rId12"/>
    <p:sldId id="2048" r:id="rId13"/>
    <p:sldId id="2049" r:id="rId14"/>
    <p:sldId id="2050" r:id="rId15"/>
    <p:sldId id="2051" r:id="rId16"/>
    <p:sldId id="2052" r:id="rId17"/>
    <p:sldId id="2053" r:id="rId18"/>
    <p:sldId id="2054" r:id="rId19"/>
    <p:sldId id="2056" r:id="rId20"/>
    <p:sldId id="20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3"/>
    <p:restoredTop sz="95352"/>
  </p:normalViewPr>
  <p:slideViewPr>
    <p:cSldViewPr snapToGrid="0" snapToObjects="1" showGuides="1">
      <p:cViewPr>
        <p:scale>
          <a:sx n="94" d="100"/>
          <a:sy n="94" d="100"/>
        </p:scale>
        <p:origin x="144" y="496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Welcome Guys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career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looked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prices</a:t>
            </a:r>
            <a:r>
              <a:rPr lang="de-DE" dirty="0" smtClean="0"/>
              <a:t> </a:t>
            </a:r>
          </a:p>
          <a:p>
            <a:r>
              <a:rPr lang="de-DE" dirty="0" smtClean="0"/>
              <a:t>Google </a:t>
            </a:r>
            <a:r>
              <a:rPr lang="de-DE" dirty="0" err="1" smtClean="0"/>
              <a:t>divides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5 </a:t>
            </a:r>
            <a:r>
              <a:rPr lang="de-DE" baseline="0" dirty="0" err="1" smtClean="0"/>
              <a:t>categories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Unfortunately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35%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vary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 </a:t>
            </a:r>
          </a:p>
          <a:p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starts</a:t>
            </a:r>
            <a:r>
              <a:rPr lang="de-DE" baseline="0" dirty="0" smtClean="0"/>
              <a:t> at 0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4 but not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0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form 1-4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 ran into a few problems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There is no correlation between any of the numeric values</a:t>
            </a:r>
          </a:p>
          <a:p>
            <a:r>
              <a:rPr lang="en-US" altLang="en-US" dirty="0" smtClean="0"/>
              <a:t>I ran the </a:t>
            </a:r>
            <a:r>
              <a:rPr lang="en-US" altLang="en-US" dirty="0" err="1" smtClean="0"/>
              <a:t>correltaion</a:t>
            </a:r>
            <a:r>
              <a:rPr lang="en-US" altLang="en-US" dirty="0" smtClean="0"/>
              <a:t> test and the result where between -0.1</a:t>
            </a:r>
            <a:r>
              <a:rPr lang="en-US" altLang="en-US" baseline="0" dirty="0" smtClean="0"/>
              <a:t> an 0.1 so no correlation to speak of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second there are multiple conclusion to take from each graph</a:t>
            </a:r>
          </a:p>
          <a:p>
            <a:r>
              <a:rPr lang="en-US" altLang="en-US" baseline="0" dirty="0" smtClean="0"/>
              <a:t>for example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so the must be running well 1 more is good or too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cant open another one</a:t>
            </a:r>
          </a:p>
          <a:p>
            <a:r>
              <a:rPr lang="en-US" altLang="en-US" baseline="0" dirty="0" smtClean="0"/>
              <a:t>other example</a:t>
            </a:r>
          </a:p>
          <a:p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was lowest rated so a chance for a really good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restaurant or people just </a:t>
            </a:r>
            <a:r>
              <a:rPr lang="en-US" altLang="en-US" baseline="0" dirty="0" err="1" smtClean="0"/>
              <a:t>dont</a:t>
            </a:r>
            <a:r>
              <a:rPr lang="en-US" altLang="en-US" baseline="0" dirty="0" smtClean="0"/>
              <a:t> really like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in </a:t>
            </a:r>
            <a:r>
              <a:rPr lang="en-US" altLang="en-US" baseline="0" dirty="0" err="1" smtClean="0"/>
              <a:t>amsterdam</a:t>
            </a:r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dig deeper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 </a:t>
            </a:r>
            <a:r>
              <a:rPr lang="de-DE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08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remember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fixed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adjust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around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tried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but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must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null </a:t>
            </a:r>
            <a:r>
              <a:rPr lang="de-DE" baseline="0" dirty="0" err="1" smtClean="0"/>
              <a:t>values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4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zoom</a:t>
            </a:r>
            <a:r>
              <a:rPr lang="de-DE" baseline="0" dirty="0" smtClean="0"/>
              <a:t> in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exept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thats</a:t>
            </a:r>
            <a:r>
              <a:rPr lang="de-DE" baseline="0" dirty="0" smtClean="0"/>
              <a:t> a bar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sense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just outside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typical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wlak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I need a concept that works well but does not need a huge amount of people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6677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i </a:t>
            </a: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bottom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corner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mainstream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Special, Sushi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typo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Data </a:t>
            </a:r>
            <a:r>
              <a:rPr lang="de-DE" baseline="0" dirty="0" err="1" smtClean="0"/>
              <a:t>connects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comment</a:t>
            </a:r>
            <a:r>
              <a:rPr lang="de-DE" baseline="0" dirty="0" smtClean="0"/>
              <a:t> sense</a:t>
            </a:r>
          </a:p>
          <a:p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sushi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guy</a:t>
            </a:r>
            <a:r>
              <a:rPr lang="de-DE" baseline="0" dirty="0" smtClean="0"/>
              <a:t> </a:t>
            </a:r>
          </a:p>
          <a:p>
            <a:endParaRPr lang="de-DE" baseline="0" dirty="0" smtClean="0"/>
          </a:p>
          <a:p>
            <a:r>
              <a:rPr lang="de-DE" baseline="0" dirty="0" smtClean="0"/>
              <a:t> so i </a:t>
            </a:r>
            <a:r>
              <a:rPr lang="de-DE" baseline="0" dirty="0" err="1" smtClean="0"/>
              <a:t>looked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,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msot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,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open a Special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Shop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79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Sanwich</a:t>
            </a:r>
            <a:r>
              <a:rPr lang="de-DE" dirty="0" smtClean="0"/>
              <a:t> Shop </a:t>
            </a:r>
          </a:p>
          <a:p>
            <a:r>
              <a:rPr lang="de-DE" dirty="0" err="1" smtClean="0"/>
              <a:t>That</a:t>
            </a:r>
            <a:r>
              <a:rPr lang="de-DE" dirty="0" smtClean="0"/>
              <a:t> i will  </a:t>
            </a:r>
            <a:r>
              <a:rPr lang="de-DE" dirty="0" err="1" smtClean="0"/>
              <a:t>call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Bretzel Brot und Butter</a:t>
            </a:r>
          </a:p>
          <a:p>
            <a:endParaRPr lang="de-DE" dirty="0" smtClean="0"/>
          </a:p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all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endParaRPr lang="de-DE" baseline="0" dirty="0" smtClean="0"/>
          </a:p>
          <a:p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bread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variety</a:t>
            </a:r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will fit </a:t>
            </a:r>
            <a:r>
              <a:rPr lang="de-DE" dirty="0" err="1" smtClean="0"/>
              <a:t>right</a:t>
            </a:r>
            <a:r>
              <a:rPr lang="de-DE" baseline="0" dirty="0" smtClean="0"/>
              <a:t> in.</a:t>
            </a:r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everything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Sauerkraut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Schnitzel</a:t>
            </a:r>
          </a:p>
          <a:p>
            <a:r>
              <a:rPr lang="de-DE" baseline="0" dirty="0" err="1" smtClean="0"/>
              <a:t>every</a:t>
            </a:r>
            <a:r>
              <a:rPr lang="de-DE" baseline="0" dirty="0" smtClean="0"/>
              <a:t> stereotype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covered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shoutout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de-DE" baseline="0" dirty="0" err="1" smtClean="0"/>
              <a:t>Whcih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things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teacher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analytics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he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in </a:t>
            </a:r>
            <a:r>
              <a:rPr lang="de-DE" baseline="0" dirty="0" err="1" smtClean="0"/>
              <a:t>cas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wondered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Here</a:t>
            </a:r>
            <a:r>
              <a:rPr lang="en-US" altLang="en-US" baseline="0" dirty="0" smtClean="0"/>
              <a:t> is says its anonymous but </a:t>
            </a:r>
            <a:r>
              <a:rPr lang="en-US" altLang="en-US" baseline="0" dirty="0" err="1" smtClean="0"/>
              <a:t>erin</a:t>
            </a:r>
            <a:r>
              <a:rPr lang="en-US" altLang="en-US" baseline="0" dirty="0" smtClean="0"/>
              <a:t> told me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could use her name as well which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should have done to make it more personal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but ja lets be honest:</a:t>
            </a:r>
          </a:p>
          <a:p>
            <a:r>
              <a:rPr lang="en-US" altLang="en-US" dirty="0" smtClean="0"/>
              <a:t>All the numbers,</a:t>
            </a:r>
            <a:r>
              <a:rPr lang="en-US" altLang="en-US" baseline="0" dirty="0" smtClean="0"/>
              <a:t> all the code</a:t>
            </a:r>
          </a:p>
          <a:p>
            <a:r>
              <a:rPr lang="en-US" altLang="en-US" baseline="0" dirty="0" smtClean="0"/>
              <a:t>there is math</a:t>
            </a:r>
          </a:p>
          <a:p>
            <a:r>
              <a:rPr lang="en-US" altLang="en-US" baseline="0" dirty="0" smtClean="0"/>
              <a:t>there is statistics 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Who likes that?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You know what everybody likes?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dont</a:t>
            </a:r>
            <a:r>
              <a:rPr lang="de-DE" dirty="0" smtClean="0"/>
              <a:t> </a:t>
            </a:r>
            <a:r>
              <a:rPr lang="de-DE" dirty="0" err="1" smtClean="0"/>
              <a:t>believe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world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Thanks</a:t>
            </a:r>
            <a:r>
              <a:rPr lang="de-DE" baseline="0" dirty="0" smtClean="0"/>
              <a:t>!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9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Pretty sure if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do a Hypothesis test on if people love food more than data analytics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 would get a statistically relevant</a:t>
            </a:r>
            <a:r>
              <a:rPr lang="en-US" altLang="en-US" baseline="0" dirty="0" smtClean="0"/>
              <a:t> result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and a really small p value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am a </a:t>
            </a:r>
            <a:r>
              <a:rPr lang="de-DE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Analyst</a:t>
            </a:r>
          </a:p>
          <a:p>
            <a:endParaRPr lang="de-DE" baseline="0" dirty="0" smtClean="0"/>
          </a:p>
          <a:p>
            <a:r>
              <a:rPr lang="de-DE" baseline="0" dirty="0" smtClean="0"/>
              <a:t> so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wrong</a:t>
            </a:r>
            <a:r>
              <a:rPr lang="de-DE" baseline="0" dirty="0" smtClean="0"/>
              <a:t>?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 used the google maps </a:t>
            </a:r>
            <a:r>
              <a:rPr lang="en-US" altLang="en-US" dirty="0" err="1" smtClean="0"/>
              <a:t>Api</a:t>
            </a:r>
            <a:r>
              <a:rPr lang="en-US" altLang="en-US" dirty="0" smtClean="0"/>
              <a:t> </a:t>
            </a:r>
          </a:p>
          <a:p>
            <a:r>
              <a:rPr lang="en-US" altLang="en-US" dirty="0" smtClean="0"/>
              <a:t>to give me all restaurants around my location</a:t>
            </a:r>
          </a:p>
          <a:p>
            <a:r>
              <a:rPr lang="en-US" altLang="en-US" dirty="0" smtClean="0"/>
              <a:t>Info included:</a:t>
            </a:r>
          </a:p>
          <a:p>
            <a:r>
              <a:rPr lang="en-US" altLang="en-US" dirty="0" smtClean="0"/>
              <a:t>Name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Type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Price Level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Rating</a:t>
            </a:r>
            <a:r>
              <a:rPr lang="en-US" altLang="en-US" baseline="0" dirty="0" smtClean="0"/>
              <a:t>  </a:t>
            </a:r>
            <a:r>
              <a:rPr lang="en-US" altLang="en-US" dirty="0" smtClean="0"/>
              <a:t>Amount of Ratings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Lets take a first look:</a:t>
            </a:r>
          </a:p>
          <a:p>
            <a:r>
              <a:rPr lang="en-US" altLang="en-US" dirty="0" smtClean="0"/>
              <a:t>- Here is where I live</a:t>
            </a:r>
          </a:p>
          <a:p>
            <a:r>
              <a:rPr lang="en-US" altLang="en-US" dirty="0" smtClean="0"/>
              <a:t>-central station</a:t>
            </a:r>
          </a:p>
          <a:p>
            <a:r>
              <a:rPr lang="en-US" altLang="en-US" dirty="0" smtClean="0"/>
              <a:t>-City</a:t>
            </a:r>
            <a:r>
              <a:rPr lang="en-US" altLang="en-US" baseline="0" dirty="0" smtClean="0"/>
              <a:t> center</a:t>
            </a:r>
          </a:p>
          <a:p>
            <a:r>
              <a:rPr lang="en-US" altLang="en-US" baseline="0" dirty="0" smtClean="0"/>
              <a:t>- dam</a:t>
            </a:r>
          </a:p>
          <a:p>
            <a:r>
              <a:rPr lang="en-US" altLang="en-US" baseline="0" dirty="0" smtClean="0"/>
              <a:t>- de </a:t>
            </a:r>
            <a:r>
              <a:rPr lang="en-US" altLang="en-US" baseline="0" dirty="0" err="1" smtClean="0"/>
              <a:t>wallen</a:t>
            </a:r>
            <a:endParaRPr lang="en-US" altLang="en-US" baseline="0" dirty="0" smtClean="0"/>
          </a:p>
          <a:p>
            <a:r>
              <a:rPr lang="en-US" altLang="en-US" baseline="0" dirty="0" smtClean="0"/>
              <a:t>- china town</a:t>
            </a:r>
          </a:p>
          <a:p>
            <a:r>
              <a:rPr lang="en-US" altLang="en-US" baseline="0" dirty="0" smtClean="0"/>
              <a:t>-</a:t>
            </a:r>
            <a:r>
              <a:rPr lang="en-US" altLang="en-US" baseline="0" dirty="0" err="1" smtClean="0"/>
              <a:t>Grachten</a:t>
            </a:r>
            <a:r>
              <a:rPr lang="en-US" altLang="en-US" baseline="0" dirty="0" smtClean="0"/>
              <a:t> living area 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If you wonder why there are no restaurants there</a:t>
            </a:r>
          </a:p>
          <a:p>
            <a:r>
              <a:rPr lang="en-US" altLang="en-US" baseline="0" dirty="0" err="1" smtClean="0"/>
              <a:t>api</a:t>
            </a:r>
            <a:r>
              <a:rPr lang="en-US" altLang="en-US" baseline="0" dirty="0" smtClean="0"/>
              <a:t> only give 60 per search 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search with</a:t>
            </a:r>
          </a:p>
          <a:p>
            <a:r>
              <a:rPr lang="en-US" altLang="en-US" baseline="0" dirty="0" err="1" smtClean="0"/>
              <a:t>differnt</a:t>
            </a:r>
            <a:r>
              <a:rPr lang="en-US" altLang="en-US" baseline="0" dirty="0" smtClean="0"/>
              <a:t> locations around my location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descriptive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statistics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I was </a:t>
            </a:r>
            <a:r>
              <a:rPr lang="de-DE" baseline="0" dirty="0" err="1" smtClean="0"/>
              <a:t>interessted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endParaRPr lang="de-DE" dirty="0" smtClean="0"/>
          </a:p>
          <a:p>
            <a:r>
              <a:rPr lang="de-DE" dirty="0" err="1" smtClean="0"/>
              <a:t>Italian</a:t>
            </a:r>
            <a:r>
              <a:rPr lang="de-DE" dirty="0" smtClean="0"/>
              <a:t> </a:t>
            </a:r>
            <a:r>
              <a:rPr lang="de-DE" dirty="0" err="1" smtClean="0"/>
              <a:t>Calssic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Grill</a:t>
            </a:r>
          </a:p>
          <a:p>
            <a:r>
              <a:rPr lang="de-DE" dirty="0" smtClean="0"/>
              <a:t>Classic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fine</a:t>
            </a:r>
            <a:r>
              <a:rPr lang="de-DE" dirty="0" smtClean="0"/>
              <a:t> </a:t>
            </a:r>
            <a:r>
              <a:rPr lang="de-DE" dirty="0" err="1" smtClean="0"/>
              <a:t>dining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normal </a:t>
            </a:r>
            <a:r>
              <a:rPr lang="de-DE" dirty="0" err="1" smtClean="0"/>
              <a:t>restaurant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specialised</a:t>
            </a:r>
            <a:endParaRPr lang="de-DE" baseline="0" dirty="0" smtClean="0"/>
          </a:p>
          <a:p>
            <a:r>
              <a:rPr lang="de-DE" baseline="0" dirty="0" smtClean="0"/>
              <a:t>Grill </a:t>
            </a:r>
            <a:r>
              <a:rPr lang="de-DE" baseline="0" dirty="0" err="1" smtClean="0"/>
              <a:t>includes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steakhouses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togehter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Highest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Special </a:t>
            </a:r>
            <a:r>
              <a:rPr lang="de-DE" baseline="0" dirty="0" err="1" smtClean="0"/>
              <a:t>restauratns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Sandwich </a:t>
            </a:r>
            <a:r>
              <a:rPr lang="de-DE" baseline="0" dirty="0" err="1" smtClean="0"/>
              <a:t>places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Special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restauratns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didnt</a:t>
            </a:r>
            <a:r>
              <a:rPr lang="de-DE" baseline="0" dirty="0" smtClean="0"/>
              <a:t> fit in a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category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theater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perfomrances</a:t>
            </a:r>
            <a:endParaRPr lang="de-DE" baseline="0" dirty="0" smtClean="0"/>
          </a:p>
          <a:p>
            <a:r>
              <a:rPr lang="de-DE" baseline="0" dirty="0" err="1" smtClean="0"/>
              <a:t>or</a:t>
            </a:r>
            <a:r>
              <a:rPr lang="de-DE" baseline="0" dirty="0" smtClean="0"/>
              <a:t> a vegan </a:t>
            </a:r>
            <a:r>
              <a:rPr lang="de-DE" baseline="0" dirty="0" err="1" smtClean="0"/>
              <a:t>restauratn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empanada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</a:t>
            </a:r>
            <a:endParaRPr lang="de-DE" baseline="0" dirty="0" smtClean="0"/>
          </a:p>
          <a:p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endParaRPr lang="de-DE" baseline="0" dirty="0" smtClean="0"/>
          </a:p>
          <a:p>
            <a:r>
              <a:rPr lang="de-DE" baseline="0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peopl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sandwiches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Kebap</a:t>
            </a:r>
            <a:r>
              <a:rPr lang="de-DE" baseline="0" dirty="0" smtClean="0"/>
              <a:t> last </a:t>
            </a:r>
            <a:r>
              <a:rPr lang="de-DE" baseline="0" dirty="0" err="1" smtClean="0"/>
              <a:t>place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0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Average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popular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Hotel </a:t>
            </a:r>
            <a:r>
              <a:rPr lang="de-DE" baseline="0" dirty="0" err="1" smtClean="0"/>
              <a:t>highest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sense but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hotels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apartment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People like </a:t>
            </a:r>
            <a:r>
              <a:rPr lang="de-DE" baseline="0" dirty="0" err="1" smtClean="0"/>
              <a:t>Cafes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Sweet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Pnacakes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fastfood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ofcours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0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xmlns="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6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dition.cnn.com/travel/article/germany-best-bread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 rot="21024228">
            <a:off x="3787075" y="1838100"/>
            <a:ext cx="4627639" cy="20159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Switching </a:t>
            </a:r>
          </a:p>
          <a:p>
            <a:pPr algn="ctr">
              <a:lnSpc>
                <a:spcPts val="7500"/>
              </a:lnSpc>
            </a:pPr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Careers</a:t>
            </a:r>
            <a:endParaRPr lang="en-US" sz="6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 rot="21029061">
            <a:off x="4150513" y="4591148"/>
            <a:ext cx="4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Tilman</a:t>
            </a:r>
            <a:r>
              <a:rPr lang="es-ES_tradnl" sz="24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Fabricius</a:t>
            </a:r>
            <a:endParaRPr lang="es-ES_tradnl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8">
            <a:extLst>
              <a:ext uri="{FF2B5EF4-FFF2-40B4-BE49-F238E27FC236}">
                <a16:creationId xmlns=""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024983" y="3323117"/>
            <a:ext cx="4449576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Multiple conclusion 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from the data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59">
            <a:extLst>
              <a:ext uri="{FF2B5EF4-FFF2-40B4-BE49-F238E27FC236}">
                <a16:creationId xmlns=""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790429" y="2225480"/>
            <a:ext cx="491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No correlation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between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price,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amount of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ratings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and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the rating</a:t>
            </a:r>
            <a:endParaRPr lang="en-US" sz="2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14" name="TextBox 62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445830" y="1241101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PROBLEMS</a:t>
            </a:r>
            <a:endParaRPr lang="en-US" sz="36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15" name="Pentagon 2">
            <a:extLst>
              <a:ext uri="{FF2B5EF4-FFF2-40B4-BE49-F238E27FC236}">
                <a16:creationId xmlns=""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3477353" y="2428846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Pentagon 11">
            <a:extLst>
              <a:ext uri="{FF2B5EF4-FFF2-40B4-BE49-F238E27FC236}">
                <a16:creationId xmlns=""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3477353" y="3528762"/>
            <a:ext cx="276787" cy="14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4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LOCATION</a:t>
            </a:r>
            <a:endParaRPr lang="en-US" sz="8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4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 rot="21027561">
            <a:off x="4019119" y="3645305"/>
            <a:ext cx="462074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Location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, Location, Location</a:t>
            </a:r>
            <a:endParaRPr lang="en-US" sz="2400" dirty="0" smtClean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- </a:t>
            </a:r>
            <a:r>
              <a:rPr lang="en-US" sz="2400" dirty="0"/>
              <a:t>Harold </a:t>
            </a:r>
            <a:r>
              <a:rPr lang="en-US" sz="2400" dirty="0" smtClean="0"/>
              <a:t>Samuel -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2862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t="21292" r="12127" b="10050"/>
          <a:stretch/>
        </p:blipFill>
        <p:spPr>
          <a:xfrm>
            <a:off x="4081673" y="0"/>
            <a:ext cx="8110327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7905" y="3085236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5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14130" r="10112" b="6866"/>
          <a:stretch/>
        </p:blipFill>
        <p:spPr>
          <a:xfrm>
            <a:off x="3828593" y="6822"/>
            <a:ext cx="8354751" cy="69535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74006" y="3483590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5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Maybe </a:t>
            </a:r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Fusion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5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CONCLUSION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328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14" y="0"/>
            <a:ext cx="767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96" y="0"/>
            <a:ext cx="8796505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806519" y="1791268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8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452" b="9452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=""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0" y="98826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German Sandwich Shop</a:t>
            </a:r>
          </a:p>
          <a:p>
            <a:pPr algn="ctr"/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Bretzel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, </a:t>
            </a:r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Brot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 &amp; Butter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1668486"/>
            <a:ext cx="5041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128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83807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2134" y="2230418"/>
            <a:ext cx="988773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“Let’s be honest: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Data Analytics sucks</a:t>
            </a: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.”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-Anonymous Quote-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9875" y="697595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006220" y="3439236"/>
            <a:ext cx="8579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hlinkClick r:id="rId3"/>
              </a:rPr>
              <a:t>https://edition.cnn.com/travel/article/germany-best-bread/index.html</a:t>
            </a:r>
            <a:endParaRPr lang="de-DE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24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Everybody loves: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4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Food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998190" y="232012"/>
            <a:ext cx="402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/>
              <a:t>WHAT TO DO?</a:t>
            </a:r>
            <a:endParaRPr lang="de-DE" sz="4000" b="1" dirty="0"/>
          </a:p>
        </p:txBody>
      </p:sp>
      <p:sp>
        <p:nvSpPr>
          <p:cNvPr id="8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6" y="1305235"/>
            <a:ext cx="611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in the City </a:t>
            </a:r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</a:t>
            </a: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enter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above a Restaurant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Space might be available</a:t>
            </a:r>
          </a:p>
        </p:txBody>
      </p:sp>
      <p:sp>
        <p:nvSpPr>
          <p:cNvPr id="9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5" y="3791403"/>
            <a:ext cx="655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WILL OPEN A RESTAURANT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2" t="19701" r="7425" b="3881"/>
          <a:stretch/>
        </p:blipFill>
        <p:spPr>
          <a:xfrm>
            <a:off x="0" y="0"/>
            <a:ext cx="7518850" cy="6974006"/>
          </a:xfrm>
          <a:prstGeom prst="rect">
            <a:avLst/>
          </a:prstGeom>
        </p:spPr>
      </p:pic>
      <p:sp>
        <p:nvSpPr>
          <p:cNvPr id="4" name="TextBox 104"/>
          <p:cNvSpPr txBox="1"/>
          <p:nvPr/>
        </p:nvSpPr>
        <p:spPr>
          <a:xfrm>
            <a:off x="7415859" y="1430220"/>
            <a:ext cx="4504828" cy="2657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at all restaurants around my location</a:t>
            </a:r>
          </a:p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for the option with the highest chance of success</a:t>
            </a:r>
            <a:endParaRPr lang="en-US" sz="28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5" name="TextBox 35"/>
          <p:cNvSpPr txBox="1"/>
          <p:nvPr/>
        </p:nvSpPr>
        <p:spPr>
          <a:xfrm>
            <a:off x="7408102" y="516560"/>
            <a:ext cx="452034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APPROACH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52884" y="3302759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21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66" y="0"/>
            <a:ext cx="7715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Macintosh PowerPoint</Application>
  <PresentationFormat>Breitbild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4" baseType="lpstr">
      <vt:lpstr>Arial Unicode MS</vt:lpstr>
      <vt:lpstr>Arima Madurai Black</vt:lpstr>
      <vt:lpstr>Arima Madurai Light</vt:lpstr>
      <vt:lpstr>Arima Madurai Semi</vt:lpstr>
      <vt:lpstr>Calibri</vt:lpstr>
      <vt:lpstr>Calibri Light</vt:lpstr>
      <vt:lpstr>Lato Light</vt:lpstr>
      <vt:lpstr>Mukta SemiBold</vt:lpstr>
      <vt:lpstr>Neuton</vt:lpstr>
      <vt:lpstr>Roboto Condensed</vt:lpstr>
      <vt:lpstr>Roboto Condensed Light</vt:lpstr>
      <vt:lpstr>Times New Roman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Sheotahul,Yasmin Y.S.</cp:lastModifiedBy>
  <cp:revision>246</cp:revision>
  <dcterms:created xsi:type="dcterms:W3CDTF">2018-12-21T22:04:22Z</dcterms:created>
  <dcterms:modified xsi:type="dcterms:W3CDTF">2020-06-19T14:23:12Z</dcterms:modified>
</cp:coreProperties>
</file>